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1877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494" r:id="rId17"/>
    <p:sldId id="2113" r:id="rId18"/>
    <p:sldId id="2114" r:id="rId19"/>
    <p:sldId id="1396" r:id="rId20"/>
    <p:sldId id="523" r:id="rId21"/>
    <p:sldId id="525" r:id="rId22"/>
    <p:sldId id="2116" r:id="rId23"/>
    <p:sldId id="517" r:id="rId24"/>
    <p:sldId id="1395" r:id="rId25"/>
    <p:sldId id="1950" r:id="rId26"/>
    <p:sldId id="2112" r:id="rId27"/>
    <p:sldId id="1951" r:id="rId28"/>
    <p:sldId id="1952" r:id="rId29"/>
    <p:sldId id="1459" r:id="rId30"/>
    <p:sldId id="519" r:id="rId31"/>
    <p:sldId id="1953" r:id="rId32"/>
    <p:sldId id="1954" r:id="rId33"/>
    <p:sldId id="490" r:id="rId34"/>
    <p:sldId id="491" r:id="rId35"/>
    <p:sldId id="258" r:id="rId36"/>
    <p:sldId id="1324" r:id="rId37"/>
    <p:sldId id="1495" r:id="rId38"/>
    <p:sldId id="1328" r:id="rId39"/>
    <p:sldId id="1382" r:id="rId40"/>
    <p:sldId id="1352" r:id="rId41"/>
    <p:sldId id="2109" r:id="rId42"/>
    <p:sldId id="2108" r:id="rId43"/>
    <p:sldId id="2115" r:id="rId44"/>
    <p:sldId id="2111" r:id="rId45"/>
    <p:sldId id="2092" r:id="rId46"/>
    <p:sldId id="1507" r:id="rId47"/>
    <p:sldId id="2107" r:id="rId48"/>
    <p:sldId id="2095" r:id="rId49"/>
    <p:sldId id="1510" r:id="rId50"/>
    <p:sldId id="1343" r:id="rId51"/>
    <p:sldId id="330" r:id="rId52"/>
    <p:sldId id="283" r:id="rId5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23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57906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64780-4196-6F49-8EAF-F2314C2DFAF1}"/>
              </a:ext>
            </a:extLst>
          </p:cNvPr>
          <p:cNvGrpSpPr/>
          <p:nvPr/>
        </p:nvGrpSpPr>
        <p:grpSpPr>
          <a:xfrm>
            <a:off x="835887" y="3075057"/>
            <a:ext cx="7472227" cy="707886"/>
            <a:chOff x="1043123" y="3263672"/>
            <a:chExt cx="7472227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96415A-2BE2-E342-9C13-7ACCEA09F040}"/>
                </a:ext>
              </a:extLst>
            </p:cNvPr>
            <p:cNvSpPr txBox="1"/>
            <p:nvPr/>
          </p:nvSpPr>
          <p:spPr>
            <a:xfrm>
              <a:off x="1043123" y="3429000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710648-6464-4041-8843-6A8D0F0853C8}"/>
                </a:ext>
              </a:extLst>
            </p:cNvPr>
            <p:cNvSpPr txBox="1"/>
            <p:nvPr/>
          </p:nvSpPr>
          <p:spPr>
            <a:xfrm>
              <a:off x="3886203" y="3429000"/>
              <a:ext cx="1371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number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32B7FF-D6AA-7E43-A687-75873554FC0B}"/>
                </a:ext>
              </a:extLst>
            </p:cNvPr>
            <p:cNvSpPr txBox="1"/>
            <p:nvPr/>
          </p:nvSpPr>
          <p:spPr>
            <a:xfrm>
              <a:off x="6959218" y="3429000"/>
              <a:ext cx="1556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Storage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41E3F4-BED6-964F-8452-A401AA340DB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184782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CD372-A6BC-5046-889C-4F3A6E2EF4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257797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9D57-0CD2-A84C-9929-2B5DAA3A94B4}"/>
                </a:ext>
              </a:extLst>
            </p:cNvPr>
            <p:cNvSpPr txBox="1"/>
            <p:nvPr/>
          </p:nvSpPr>
          <p:spPr>
            <a:xfrm>
              <a:off x="2482167" y="3263672"/>
              <a:ext cx="1106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directory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9FB43-5CA5-0747-89CA-D472E5D3BF26}"/>
                </a:ext>
              </a:extLst>
            </p:cNvPr>
            <p:cNvSpPr txBox="1"/>
            <p:nvPr/>
          </p:nvSpPr>
          <p:spPr>
            <a:xfrm>
              <a:off x="5563005" y="3263672"/>
              <a:ext cx="1091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index </a:t>
              </a:r>
              <a:b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45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Road </a:t>
            </a:r>
            <a:r>
              <a:rPr lang="en-US" dirty="0"/>
              <a:t>Map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64780-4196-6F49-8EAF-F2314C2DFAF1}"/>
              </a:ext>
            </a:extLst>
          </p:cNvPr>
          <p:cNvGrpSpPr/>
          <p:nvPr/>
        </p:nvGrpSpPr>
        <p:grpSpPr>
          <a:xfrm>
            <a:off x="835887" y="3075057"/>
            <a:ext cx="7472227" cy="707886"/>
            <a:chOff x="1043123" y="3263672"/>
            <a:chExt cx="7472227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96415A-2BE2-E342-9C13-7ACCEA09F040}"/>
                </a:ext>
              </a:extLst>
            </p:cNvPr>
            <p:cNvSpPr txBox="1"/>
            <p:nvPr/>
          </p:nvSpPr>
          <p:spPr>
            <a:xfrm>
              <a:off x="1043123" y="3429000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710648-6464-4041-8843-6A8D0F0853C8}"/>
                </a:ext>
              </a:extLst>
            </p:cNvPr>
            <p:cNvSpPr txBox="1"/>
            <p:nvPr/>
          </p:nvSpPr>
          <p:spPr>
            <a:xfrm>
              <a:off x="3886203" y="3429000"/>
              <a:ext cx="1371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number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32B7FF-D6AA-7E43-A687-75873554FC0B}"/>
                </a:ext>
              </a:extLst>
            </p:cNvPr>
            <p:cNvSpPr txBox="1"/>
            <p:nvPr/>
          </p:nvSpPr>
          <p:spPr>
            <a:xfrm>
              <a:off x="6959218" y="3429000"/>
              <a:ext cx="1556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Storage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41E3F4-BED6-964F-8452-A401AA340DB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184782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CD372-A6BC-5046-889C-4F3A6E2EF4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257797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9D57-0CD2-A84C-9929-2B5DAA3A94B4}"/>
                </a:ext>
              </a:extLst>
            </p:cNvPr>
            <p:cNvSpPr txBox="1"/>
            <p:nvPr/>
          </p:nvSpPr>
          <p:spPr>
            <a:xfrm>
              <a:off x="2482167" y="3263672"/>
              <a:ext cx="1106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directory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9FB43-5CA5-0747-89CA-D472E5D3BF26}"/>
                </a:ext>
              </a:extLst>
            </p:cNvPr>
            <p:cNvSpPr txBox="1"/>
            <p:nvPr/>
          </p:nvSpPr>
          <p:spPr>
            <a:xfrm>
              <a:off x="5563005" y="3263672"/>
              <a:ext cx="1091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index </a:t>
              </a:r>
              <a:b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05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5" y="1568943"/>
            <a:ext cx="32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4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entry is 32 bit (4 bits are reserved)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File’s number is index of file’s first entry</a:t>
            </a:r>
          </a:p>
          <a:p>
            <a:pPr>
              <a:lnSpc>
                <a:spcPct val="14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</a:t>
            </a:r>
            <a:r>
              <a:rPr lang="en-US" altLang="ko-KR"/>
              <a:t>“abilities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45803</TotalTime>
  <Words>3907</Words>
  <Application>Microsoft Macintosh PowerPoint</Application>
  <PresentationFormat>On-screen Show (4:3)</PresentationFormat>
  <Paragraphs>610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Road Map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Recall: Road Map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FFS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“abilities”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1994</cp:revision>
  <cp:lastPrinted>2019-02-13T05:52:18Z</cp:lastPrinted>
  <dcterms:created xsi:type="dcterms:W3CDTF">2014-10-17T18:24:38Z</dcterms:created>
  <dcterms:modified xsi:type="dcterms:W3CDTF">2021-01-05T21:59:41Z</dcterms:modified>
  <cp:category/>
</cp:coreProperties>
</file>